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90" d="100"/>
          <a:sy n="90" d="100"/>
        </p:scale>
        <p:origin x="-1440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03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5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59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47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0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64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4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40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90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6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8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58AAF-FB77-4A9B-9002-0500E67EACD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5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3691" y="2272937"/>
            <a:ext cx="11913326" cy="44805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8344" y="435935"/>
            <a:ext cx="11451265" cy="2732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" y="-10632"/>
            <a:ext cx="12187646" cy="226599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2392326"/>
            <a:ext cx="12192000" cy="4465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6" name="Picture 2" descr="G:\ربانی زاده\پوستر ها\j peg\دی 403\همایش عمران\لوگوها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24" y="5821503"/>
            <a:ext cx="11863752" cy="997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809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 ghasemkhani</dc:creator>
  <cp:lastModifiedBy>amir sadeghian</cp:lastModifiedBy>
  <cp:revision>4</cp:revision>
  <dcterms:created xsi:type="dcterms:W3CDTF">2024-05-08T09:23:21Z</dcterms:created>
  <dcterms:modified xsi:type="dcterms:W3CDTF">2025-01-27T10:57:36Z</dcterms:modified>
</cp:coreProperties>
</file>